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85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50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5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81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04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45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9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398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70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58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507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584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377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74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EBD8ABD-5303-4BFB-8684-D54EC9836D7B}" type="datetimeFigureOut">
              <a:rPr lang="ru-RU" smtClean="0"/>
              <a:t>15.05.2024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AA7A8EC5-87CD-4E24-BE26-141D9F489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625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F8540CA-0C61-44E5-83CC-D5B42C8AE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56C7B-CC3A-4F15-9C58-EA11C6DF5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5060" y="129207"/>
            <a:ext cx="8415131" cy="1025181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YS Text"/>
              </a:rPr>
              <a:t>Liverpool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43A432-60F3-4EA2-B191-272FDD344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8090" y="5900912"/>
            <a:ext cx="9144000" cy="1655762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Mikhailovskaya</a:t>
            </a:r>
            <a:r>
              <a:rPr lang="en-US" b="1" dirty="0">
                <a:solidFill>
                  <a:schemeClr val="bg1"/>
                </a:solidFill>
              </a:rPr>
              <a:t> Kristina, 3-1/4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032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B7E7E15-8BB0-4E4B-B7B4-3BB007E1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263" y="0"/>
            <a:ext cx="5646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5B3249-4B4A-492C-999C-1624FF52139B}"/>
              </a:ext>
            </a:extLst>
          </p:cNvPr>
          <p:cNvSpPr txBox="1"/>
          <p:nvPr/>
        </p:nvSpPr>
        <p:spPr>
          <a:xfrm>
            <a:off x="449263" y="1906687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Liverpool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United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Kingdom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northwest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coast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England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county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Merseyside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826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D2DBDF-7178-4053-A749-DF4B732F93AA}"/>
              </a:ext>
            </a:extLst>
          </p:cNvPr>
          <p:cNvSpPr txBox="1"/>
          <p:nvPr/>
        </p:nvSpPr>
        <p:spPr>
          <a:xfrm>
            <a:off x="4176702" y="2567662"/>
            <a:ext cx="4539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Historical facts</a:t>
            </a:r>
            <a:endParaRPr lang="ru-RU" sz="4800" b="1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447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C8BA75-CDB4-422C-A133-651CF8F82387}"/>
              </a:ext>
            </a:extLst>
          </p:cNvPr>
          <p:cNvSpPr txBox="1"/>
          <p:nvPr/>
        </p:nvSpPr>
        <p:spPr>
          <a:xfrm>
            <a:off x="3287062" y="2212901"/>
            <a:ext cx="65291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Liverpool</a:t>
            </a:r>
            <a:r>
              <a:rPr lang="ru-RU" sz="5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Cathedral</a:t>
            </a:r>
            <a:endParaRPr lang="ru-RU" sz="5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Ливерпульский собор">
            <a:extLst>
              <a:ext uri="{FF2B5EF4-FFF2-40B4-BE49-F238E27FC236}">
                <a16:creationId xmlns:a16="http://schemas.microsoft.com/office/drawing/2014/main" id="{998A1C33-CB78-4B93-ADF4-3F6C1A866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90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45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4BA1D83F-D006-4451-ACF0-547ABC27D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4648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408AA6-B77A-43EA-9AC5-2CC3CD21C8CE}"/>
              </a:ext>
            </a:extLst>
          </p:cNvPr>
          <p:cNvSpPr txBox="1"/>
          <p:nvPr/>
        </p:nvSpPr>
        <p:spPr>
          <a:xfrm>
            <a:off x="2273576" y="2598291"/>
            <a:ext cx="6097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ru-RU" sz="2800" b="1" dirty="0" err="1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symbol</a:t>
            </a:r>
            <a:r>
              <a:rPr lang="ru-RU" sz="28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8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800" b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endParaRPr lang="ru-RU" sz="2800" b="1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6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1ACE5B-18CE-4EE3-BD83-86E51C8540E2}"/>
              </a:ext>
            </a:extLst>
          </p:cNvPr>
          <p:cNvSpPr txBox="1"/>
          <p:nvPr/>
        </p:nvSpPr>
        <p:spPr>
          <a:xfrm>
            <a:off x="3237672" y="2633077"/>
            <a:ext cx="62765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Royal Life Building</a:t>
            </a:r>
          </a:p>
        </p:txBody>
      </p:sp>
      <p:pic>
        <p:nvPicPr>
          <p:cNvPr id="4098" name="Picture 2" descr="Ройял Лайвер Билдинг.">
            <a:extLst>
              <a:ext uri="{FF2B5EF4-FFF2-40B4-BE49-F238E27FC236}">
                <a16:creationId xmlns:a16="http://schemas.microsoft.com/office/drawing/2014/main" id="{A3A32F9D-8113-45A4-B615-6F1919B8A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81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EDDC73-1BA4-4454-88F6-57F0F89067E2}"/>
              </a:ext>
            </a:extLst>
          </p:cNvPr>
          <p:cNvSpPr txBox="1"/>
          <p:nvPr/>
        </p:nvSpPr>
        <p:spPr>
          <a:xfrm>
            <a:off x="4281280" y="2659559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0" i="0" dirty="0">
                <a:solidFill>
                  <a:srgbClr val="0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Sefton Park</a:t>
            </a:r>
            <a:endParaRPr lang="ru-RU" sz="4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Парк Сефтон.">
            <a:extLst>
              <a:ext uri="{FF2B5EF4-FFF2-40B4-BE49-F238E27FC236}">
                <a16:creationId xmlns:a16="http://schemas.microsoft.com/office/drawing/2014/main" id="{5C370C5E-C22F-41B6-B4CF-D2111A900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4" y="0"/>
            <a:ext cx="121953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22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92F0A3-F85B-4971-8E58-9240C9CB6C24}"/>
              </a:ext>
            </a:extLst>
          </p:cNvPr>
          <p:cNvSpPr txBox="1"/>
          <p:nvPr/>
        </p:nvSpPr>
        <p:spPr>
          <a:xfrm>
            <a:off x="3257550" y="2270948"/>
            <a:ext cx="6097656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0" i="0" dirty="0">
                <a:solidFill>
                  <a:srgbClr val="0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International Museum of Slavery </a:t>
            </a:r>
            <a:br>
              <a:rPr lang="en-US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endParaRPr lang="ru-RU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146" name="Picture 2" descr="Международный музей рабства.">
            <a:extLst>
              <a:ext uri="{FF2B5EF4-FFF2-40B4-BE49-F238E27FC236}">
                <a16:creationId xmlns:a16="http://schemas.microsoft.com/office/drawing/2014/main" id="{2F45431A-D3E6-4CD4-A426-8784A623A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759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393F8D-D426-434C-A0E5-D0E850C21E56}"/>
              </a:ext>
            </a:extLst>
          </p:cNvPr>
          <p:cNvSpPr txBox="1"/>
          <p:nvPr/>
        </p:nvSpPr>
        <p:spPr>
          <a:xfrm>
            <a:off x="2296160" y="2451854"/>
            <a:ext cx="8991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 err="1">
                <a:latin typeface="Arial Black" panose="020B0A04020102020204" pitchFamily="34" charset="0"/>
              </a:rPr>
              <a:t>Thanks</a:t>
            </a:r>
            <a:r>
              <a:rPr lang="ru-RU" sz="4800" dirty="0">
                <a:latin typeface="Arial Black" panose="020B0A04020102020204" pitchFamily="34" charset="0"/>
              </a:rPr>
              <a:t> </a:t>
            </a:r>
            <a:r>
              <a:rPr lang="ru-RU" sz="4800" dirty="0" err="1">
                <a:latin typeface="Arial Black" panose="020B0A04020102020204" pitchFamily="34" charset="0"/>
              </a:rPr>
              <a:t>for</a:t>
            </a:r>
            <a:r>
              <a:rPr lang="ru-RU" sz="4800" dirty="0">
                <a:latin typeface="Arial Black" panose="020B0A04020102020204" pitchFamily="34" charset="0"/>
              </a:rPr>
              <a:t> </a:t>
            </a:r>
            <a:r>
              <a:rPr lang="ru-RU" sz="4800" dirty="0" err="1">
                <a:latin typeface="Arial Black" panose="020B0A04020102020204" pitchFamily="34" charset="0"/>
              </a:rPr>
              <a:t>your</a:t>
            </a:r>
            <a:r>
              <a:rPr lang="ru-RU" sz="4800" dirty="0">
                <a:latin typeface="Arial Black" panose="020B0A04020102020204" pitchFamily="34" charset="0"/>
              </a:rPr>
              <a:t> </a:t>
            </a:r>
            <a:r>
              <a:rPr lang="ru-RU" sz="4800" dirty="0" err="1">
                <a:latin typeface="Arial Black" panose="020B0A04020102020204" pitchFamily="34" charset="0"/>
              </a:rPr>
              <a:t>attention</a:t>
            </a:r>
            <a:r>
              <a:rPr lang="ru-RU" sz="2000" dirty="0"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9594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113</TotalTime>
  <Words>51</Words>
  <Application>Microsoft Office PowerPoint</Application>
  <PresentationFormat>Широкоэкранный</PresentationFormat>
  <Paragraphs>10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 Black</vt:lpstr>
      <vt:lpstr>Century Gothic</vt:lpstr>
      <vt:lpstr>Times New Roman</vt:lpstr>
      <vt:lpstr>Wingdings 2</vt:lpstr>
      <vt:lpstr>YS Text</vt:lpstr>
      <vt:lpstr>Цитаты</vt:lpstr>
      <vt:lpstr>Liverpool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Liverpool</dc:title>
  <dc:creator>Кристина Воронцова</dc:creator>
  <cp:lastModifiedBy>Кристина Воронцова</cp:lastModifiedBy>
  <cp:revision>7</cp:revision>
  <dcterms:created xsi:type="dcterms:W3CDTF">2024-05-10T10:20:14Z</dcterms:created>
  <dcterms:modified xsi:type="dcterms:W3CDTF">2024-05-15T16:50:47Z</dcterms:modified>
</cp:coreProperties>
</file>